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5"/>
  </p:sldMasterIdLst>
  <p:notesMasterIdLst>
    <p:notesMasterId r:id="rId16"/>
  </p:notesMasterIdLst>
  <p:handoutMasterIdLst>
    <p:handoutMasterId r:id="rId17"/>
  </p:handoutMasterIdLst>
  <p:sldIdLst>
    <p:sldId id="258" r:id="rId6"/>
    <p:sldId id="287" r:id="rId7"/>
    <p:sldId id="260" r:id="rId8"/>
    <p:sldId id="286" r:id="rId9"/>
    <p:sldId id="281" r:id="rId10"/>
    <p:sldId id="278" r:id="rId11"/>
    <p:sldId id="280" r:id="rId12"/>
    <p:sldId id="284" r:id="rId13"/>
    <p:sldId id="283" r:id="rId14"/>
    <p:sldId id="2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ley Ivey" initials="AI" lastIdx="9" clrIdx="0">
    <p:extLst>
      <p:ext uri="{19B8F6BF-5375-455C-9EA6-DF929625EA0E}">
        <p15:presenceInfo xmlns:p15="http://schemas.microsoft.com/office/powerpoint/2012/main" userId="S::aivey@airweb.org::367e2130-e937-48eb-9c56-54ce8e9c77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17"/>
    <p:restoredTop sz="96197"/>
  </p:normalViewPr>
  <p:slideViewPr>
    <p:cSldViewPr snapToGrid="0" snapToObjects="1">
      <p:cViewPr>
        <p:scale>
          <a:sx n="105" d="100"/>
          <a:sy n="105" d="100"/>
        </p:scale>
        <p:origin x="352" y="3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375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Example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Example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473-423F-B49C-6AA4C451C3A4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473-423F-B49C-6AA4C451C3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473-423F-B49C-6AA4C451C3A4}"/>
              </c:ext>
            </c:extLst>
          </c:dPt>
          <c:dPt>
            <c:idx val="3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473-423F-B49C-6AA4C451C3A4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99-BD46-84A5-4886AD470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accent6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B-4E4C-BFF2-2AF3AC5234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DB-4E4C-BFF2-2AF3AC5234A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DB-4E4C-BFF2-2AF3AC5234A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BD-4340-B9F8-12FDAD4A1AC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BD-4340-B9F8-12FDAD4A1A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0506560"/>
        <c:axId val="1300422400"/>
      </c:barChart>
      <c:catAx>
        <c:axId val="130050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422400"/>
        <c:crosses val="autoZero"/>
        <c:auto val="1"/>
        <c:lblAlgn val="ctr"/>
        <c:lblOffset val="100"/>
        <c:noMultiLvlLbl val="0"/>
      </c:catAx>
      <c:valAx>
        <c:axId val="1300422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50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accent6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D7B66A-661B-9D4E-9140-649B3CC6AB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87571B-E54D-E040-ACFD-BBCBB230E4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A5234-6FCE-6C4C-8813-7F649DD0D88C}" type="datetimeFigureOut">
              <a:rPr lang="en-US" smtClean="0"/>
              <a:t>3/23/26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BADCDC-CCD3-F448-A55C-1CEEC27759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7C3915-D310-A14C-8133-EAFE2E39E8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D96FC-ADA9-EC45-AA67-D71DECC01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19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95A0E-A904-334A-A282-8C2EAB43FA1F}" type="datetimeFigureOut">
              <a:rPr lang="en-US" smtClean="0"/>
              <a:t>3/23/26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32841-FF94-8543-8663-61C5EC6E8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6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32841-FF94-8543-8663-61C5EC6E88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47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32841-FF94-8543-8663-61C5EC6E88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997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rick">
    <p:bg>
      <p:bgPr>
        <a:gradFill flip="none" rotWithShape="1">
          <a:gsLst>
            <a:gs pos="0">
              <a:schemeClr val="bg2"/>
            </a:gs>
            <a:gs pos="24000">
              <a:schemeClr val="bg2"/>
            </a:gs>
            <a:gs pos="8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8E606B9-9BEF-5A4B-B02B-EB4565E36C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1012" y="2281246"/>
            <a:ext cx="9972748" cy="289283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CF385DD-19A0-C34A-8F3C-75D97A60D5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1012" y="5402734"/>
            <a:ext cx="9972748" cy="1672542"/>
          </a:xfrm>
        </p:spPr>
        <p:txBody>
          <a:bodyPr>
            <a:noAutofit/>
          </a:bodyPr>
          <a:lstStyle>
            <a:lvl1pPr marL="0" indent="0" algn="l">
              <a:lnSpc>
                <a:spcPts val="15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Subhead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EE88813-2D88-0D25-47ED-ECAA76550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42267"/>
          <a:stretch/>
        </p:blipFill>
        <p:spPr>
          <a:xfrm>
            <a:off x="6740938" y="2898668"/>
            <a:ext cx="5299364" cy="3959332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241CCB7A-C707-85EE-F1B1-7538E9BD1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495" t="20837"/>
          <a:stretch/>
        </p:blipFill>
        <p:spPr>
          <a:xfrm flipH="1">
            <a:off x="8146540" y="0"/>
            <a:ext cx="4045459" cy="4736199"/>
          </a:xfrm>
          <a:prstGeom prst="rect">
            <a:avLst/>
          </a:prstGeom>
        </p:spPr>
      </p:pic>
      <p:pic>
        <p:nvPicPr>
          <p:cNvPr id="5" name="Picture 4" descr="AIR Forum">
            <a:extLst>
              <a:ext uri="{FF2B5EF4-FFF2-40B4-BE49-F238E27FC236}">
                <a16:creationId xmlns:a16="http://schemas.microsoft.com/office/drawing/2014/main" id="{96CA8899-996A-0400-FE9D-C21437A87E1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061011" y="1024838"/>
            <a:ext cx="5852160" cy="1280160"/>
          </a:xfrm>
          <a:prstGeom prst="rect">
            <a:avLst/>
          </a:prstGeom>
        </p:spPr>
      </p:pic>
      <p:pic>
        <p:nvPicPr>
          <p:cNvPr id="6" name="Picture 2" descr="AIR | Celebrating 60 Years">
            <a:extLst>
              <a:ext uri="{FF2B5EF4-FFF2-40B4-BE49-F238E27FC236}">
                <a16:creationId xmlns:a16="http://schemas.microsoft.com/office/drawing/2014/main" id="{82A89CBD-C8D3-ECB0-8EC0-A097E8AB932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762592" y="1029522"/>
            <a:ext cx="2394373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1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Rectanlg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BC24A3A-9B25-D748-A748-6D97FE89D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125"/>
            <a:ext cx="1491916" cy="144776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F45BFB-0B47-9444-8568-98E6B0012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9CE63BFD-FA76-6E44-A21C-8AC2D3DC010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13509" y="1812889"/>
            <a:ext cx="2009775" cy="20097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0DC1C2CB-086F-0A48-92C3-FA54C5FA820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3952" y="4033452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5" name="Text Placeholder 17">
            <a:extLst>
              <a:ext uri="{FF2B5EF4-FFF2-40B4-BE49-F238E27FC236}">
                <a16:creationId xmlns:a16="http://schemas.microsoft.com/office/drawing/2014/main" id="{A300A1A3-58E3-5442-8334-86ED4D17BAF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54136" y="4638800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C64CF095-C98E-164D-A0FE-DB8C6658651C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662105" y="1812888"/>
            <a:ext cx="2009775" cy="2009775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2DD4985F-DB40-B147-9AEB-32431131546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02548" y="4033452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1" name="Text Placeholder 17">
            <a:extLst>
              <a:ext uri="{FF2B5EF4-FFF2-40B4-BE49-F238E27FC236}">
                <a16:creationId xmlns:a16="http://schemas.microsoft.com/office/drawing/2014/main" id="{2713FDD1-0353-284E-8E2E-00F0DED93DA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02732" y="4638800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AE8B4CB4-C73F-3143-B132-C17DE67D965A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510701" y="1812888"/>
            <a:ext cx="2009775" cy="2009775"/>
          </a:xfrm>
        </p:spPr>
        <p:txBody>
          <a:bodyPr/>
          <a:lstStyle/>
          <a:p>
            <a:endParaRPr lang="en-US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FE792EF2-92BE-BA44-BDC7-15883AC07D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1144" y="4033452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42FB970-44CC-E64C-B488-7F3604905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51328" y="463898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EEB11961-DEBE-B648-8429-07D5A5F9F30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359297" y="1812887"/>
            <a:ext cx="2009775" cy="2009775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AF87827B-1769-594A-93B4-D22458EFE0B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740" y="4033452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B99818BA-56B8-094B-BABA-43878A211F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99924" y="4638800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1184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0869E9-1551-9147-92B2-951D19302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126"/>
            <a:ext cx="1491916" cy="13103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F45BFB-0B47-9444-8568-98E6B0012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30">
            <a:extLst>
              <a:ext uri="{FF2B5EF4-FFF2-40B4-BE49-F238E27FC236}">
                <a16:creationId xmlns:a16="http://schemas.microsoft.com/office/drawing/2014/main" id="{9D6082E7-42BF-0049-8BFD-6E592E878895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912200" y="1675439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0DC1C2CB-086F-0A48-92C3-FA54C5FA820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86135" y="385699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5" name="Text Placeholder 17">
            <a:extLst>
              <a:ext uri="{FF2B5EF4-FFF2-40B4-BE49-F238E27FC236}">
                <a16:creationId xmlns:a16="http://schemas.microsoft.com/office/drawing/2014/main" id="{A300A1A3-58E3-5442-8334-86ED4D17BAF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6135" y="4462338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19" name="Picture Placeholder 30">
            <a:extLst>
              <a:ext uri="{FF2B5EF4-FFF2-40B4-BE49-F238E27FC236}">
                <a16:creationId xmlns:a16="http://schemas.microsoft.com/office/drawing/2014/main" id="{39F07E1D-EFF9-4744-A2A6-8A24627D29C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3677626" y="1675439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2DD4985F-DB40-B147-9AEB-32431131546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86156" y="385699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1" name="Text Placeholder 17">
            <a:extLst>
              <a:ext uri="{FF2B5EF4-FFF2-40B4-BE49-F238E27FC236}">
                <a16:creationId xmlns:a16="http://schemas.microsoft.com/office/drawing/2014/main" id="{2713FDD1-0353-284E-8E2E-00F0DED93DA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86156" y="4462338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25" name="Picture Placeholder 30">
            <a:extLst>
              <a:ext uri="{FF2B5EF4-FFF2-40B4-BE49-F238E27FC236}">
                <a16:creationId xmlns:a16="http://schemas.microsoft.com/office/drawing/2014/main" id="{C7D73BEE-5C9A-8945-AB70-9085A35E686C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6443052" y="1675439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FE792EF2-92BE-BA44-BDC7-15883AC07D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53662" y="385699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42FB970-44CC-E64C-B488-7F3604905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44240" y="4462522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28" name="Picture Placeholder 30">
            <a:extLst>
              <a:ext uri="{FF2B5EF4-FFF2-40B4-BE49-F238E27FC236}">
                <a16:creationId xmlns:a16="http://schemas.microsoft.com/office/drawing/2014/main" id="{311D294C-9B26-8243-BEC9-7E0E41C2E57C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9208479" y="1675439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AF87827B-1769-594A-93B4-D22458EFE0B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50081" y="385699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B99818BA-56B8-094B-BABA-43878A211F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50448" y="4462338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</a:t>
            </a:r>
          </a:p>
        </p:txBody>
      </p:sp>
    </p:spTree>
    <p:extLst>
      <p:ext uri="{BB962C8B-B14F-4D97-AF65-F5344CB8AC3E}">
        <p14:creationId xmlns:p14="http://schemas.microsoft.com/office/powerpoint/2010/main" val="2612554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tems with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580E7D-9BAF-2842-B0D4-8152FF858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Picture Placeholder 30">
            <a:extLst>
              <a:ext uri="{FF2B5EF4-FFF2-40B4-BE49-F238E27FC236}">
                <a16:creationId xmlns:a16="http://schemas.microsoft.com/office/drawing/2014/main" id="{CE67BF09-C91F-4E41-9740-5C532BF8CBD9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912200" y="1891569"/>
            <a:ext cx="1828800" cy="1829659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3E940747-B413-A94E-AA7F-D6EC911ACD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86135" y="4073119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6" name="Text Placeholder 17">
            <a:extLst>
              <a:ext uri="{FF2B5EF4-FFF2-40B4-BE49-F238E27FC236}">
                <a16:creationId xmlns:a16="http://schemas.microsoft.com/office/drawing/2014/main" id="{F5C8B6B9-A2E7-F14F-8643-C3A7D2454A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6135" y="4678467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47" name="Picture Placeholder 30">
            <a:extLst>
              <a:ext uri="{FF2B5EF4-FFF2-40B4-BE49-F238E27FC236}">
                <a16:creationId xmlns:a16="http://schemas.microsoft.com/office/drawing/2014/main" id="{2E887242-DE31-7241-8B81-902A653961EF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3677626" y="1891569"/>
            <a:ext cx="1828800" cy="1829659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F40AC13A-7C76-C44E-8999-8CEC32CB5C5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52906" y="4073119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9" name="Text Placeholder 17">
            <a:extLst>
              <a:ext uri="{FF2B5EF4-FFF2-40B4-BE49-F238E27FC236}">
                <a16:creationId xmlns:a16="http://schemas.microsoft.com/office/drawing/2014/main" id="{1CA2BF3F-4DDF-E842-942E-C4871107379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52906" y="4678467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50" name="Picture Placeholder 30">
            <a:extLst>
              <a:ext uri="{FF2B5EF4-FFF2-40B4-BE49-F238E27FC236}">
                <a16:creationId xmlns:a16="http://schemas.microsoft.com/office/drawing/2014/main" id="{33E03607-0ACA-D545-9749-E288891526D7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6443052" y="1891569"/>
            <a:ext cx="1828800" cy="1829659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E72A8DE3-462A-0842-B7BA-C307332DCC6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20412" y="4073119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2" name="Text Placeholder 17">
            <a:extLst>
              <a:ext uri="{FF2B5EF4-FFF2-40B4-BE49-F238E27FC236}">
                <a16:creationId xmlns:a16="http://schemas.microsoft.com/office/drawing/2014/main" id="{AD2F588C-7553-4749-B8ED-447D6F8245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10990" y="4678651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53" name="Picture Placeholder 30">
            <a:extLst>
              <a:ext uri="{FF2B5EF4-FFF2-40B4-BE49-F238E27FC236}">
                <a16:creationId xmlns:a16="http://schemas.microsoft.com/office/drawing/2014/main" id="{F314DC3D-2D2E-3A49-A1BD-3368607F0871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9208479" y="1891569"/>
            <a:ext cx="1828800" cy="1829659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54" name="Text Placeholder 3">
            <a:extLst>
              <a:ext uri="{FF2B5EF4-FFF2-40B4-BE49-F238E27FC236}">
                <a16:creationId xmlns:a16="http://schemas.microsoft.com/office/drawing/2014/main" id="{A65A52FA-2AED-624B-B315-56DAFE90C67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50081" y="4073119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5" name="Text Placeholder 17">
            <a:extLst>
              <a:ext uri="{FF2B5EF4-FFF2-40B4-BE49-F238E27FC236}">
                <a16:creationId xmlns:a16="http://schemas.microsoft.com/office/drawing/2014/main" id="{61422E8A-F77E-C240-9E39-309A1A3247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50448" y="4678467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2015860-CEB7-AA40-B3A1-8B9FD7924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61911" y="1751389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C9A8AE9-880F-4F43-B4E1-603D4834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6124" y="1751389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9EFFD44-C78F-2846-BD50-C3469275A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30336" y="1751389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31EF66D-AF6D-7140-B628-2A03D47E7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4548" y="1751389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3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rectangle item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C616ACAA-C03B-6849-BF17-F9DE747647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125"/>
            <a:ext cx="1491916" cy="13076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AC026C-5660-0A42-A58D-CEE86BD6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92B9833-4FE7-FE42-99DF-4624BEDB8E44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90600" y="1898028"/>
            <a:ext cx="2009775" cy="2009775"/>
          </a:xfrm>
        </p:spPr>
        <p:txBody>
          <a:bodyPr/>
          <a:lstStyle/>
          <a:p>
            <a:endParaRPr lang="en-US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39D889AF-0AC8-B149-98FD-D9D746E90CC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0774" y="4133076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6D63EC2E-9D4F-B74A-9315-DD33352B56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0958" y="473842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3537EAFB-508A-5346-9E53-8C01851CBE0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5081093" y="1898028"/>
            <a:ext cx="2009775" cy="2009775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9B3C87A-21CF-BA4D-A01F-0F4BF2EBF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831556" y="4133076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A642EA8A-0CE8-254C-B4A5-754806CC211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831740" y="473842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ADCA4DF1-F1D3-1D4F-B351-F2697718F7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74767" y="1898028"/>
            <a:ext cx="2009775" cy="2009775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37CCA18-F157-234F-AFCC-7A64205FCA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32338" y="4133076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392524F0-C14F-394D-B511-50F867FF29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32522" y="473842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2631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tems with divider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C28BAE1-EA8D-5247-8AF2-0F974DBD2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491916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AC026C-5660-0A42-A58D-CEE86BD6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30">
            <a:extLst>
              <a:ext uri="{FF2B5EF4-FFF2-40B4-BE49-F238E27FC236}">
                <a16:creationId xmlns:a16="http://schemas.microsoft.com/office/drawing/2014/main" id="{5DEF9AA9-606F-1446-9607-4EC479C7F099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989850" y="1896125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39D889AF-0AC8-B149-98FD-D9D746E90CC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0774" y="4133076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6D63EC2E-9D4F-B74A-9315-DD33352B56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0958" y="473842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284E7BF-2BCD-A04E-98CA-B74958AAE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079632" y="1782328"/>
            <a:ext cx="0" cy="3788229"/>
          </a:xfrm>
          <a:prstGeom prst="line">
            <a:avLst/>
          </a:prstGeom>
          <a:ln w="41275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0">
            <a:extLst>
              <a:ext uri="{FF2B5EF4-FFF2-40B4-BE49-F238E27FC236}">
                <a16:creationId xmlns:a16="http://schemas.microsoft.com/office/drawing/2014/main" id="{F257399C-B4EF-D349-A98B-B1FF6033DFDC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5090632" y="1896125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9B3C87A-21CF-BA4D-A01F-0F4BF2EBF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831556" y="4133076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A642EA8A-0CE8-254C-B4A5-754806CC211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831740" y="473842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0F12A3-35C4-C341-BFB3-30E7533EB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119068" y="1782328"/>
            <a:ext cx="0" cy="3788229"/>
          </a:xfrm>
          <a:prstGeom prst="line">
            <a:avLst/>
          </a:prstGeom>
          <a:ln w="41275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icture Placeholder 30">
            <a:extLst>
              <a:ext uri="{FF2B5EF4-FFF2-40B4-BE49-F238E27FC236}">
                <a16:creationId xmlns:a16="http://schemas.microsoft.com/office/drawing/2014/main" id="{19BB4F26-E491-A54C-BCBB-1DA2FAAAD4E4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9191414" y="1896125"/>
            <a:ext cx="2010736" cy="2011680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37CCA18-F157-234F-AFCC-7A64205FCA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32338" y="4133076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392524F0-C14F-394D-B511-50F867FF29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32522" y="4738424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</p:spTree>
    <p:extLst>
      <p:ext uri="{BB962C8B-B14F-4D97-AF65-F5344CB8AC3E}">
        <p14:creationId xmlns:p14="http://schemas.microsoft.com/office/powerpoint/2010/main" val="2146033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tems with dividers and emphasi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CE114FD-1B73-A845-BF39-030F54D64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242298"/>
            <a:ext cx="1585913" cy="4436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AC026C-5660-0A42-A58D-CEE86BD6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348B4D7-1D9E-574E-8EC6-EE7E88940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0799" y="1876937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icture Placeholder 30">
            <a:extLst>
              <a:ext uri="{FF2B5EF4-FFF2-40B4-BE49-F238E27FC236}">
                <a16:creationId xmlns:a16="http://schemas.microsoft.com/office/drawing/2014/main" id="{5DEF9AA9-606F-1446-9607-4EC479C7F099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1114924" y="2074110"/>
            <a:ext cx="1737360" cy="1738176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39D889AF-0AC8-B149-98FD-D9D746E90CC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0774" y="417594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6D63EC2E-9D4F-B74A-9315-DD33352B56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0958" y="4781288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284E7BF-2BCD-A04E-98CA-B74958AAE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079632" y="1938989"/>
            <a:ext cx="0" cy="3788229"/>
          </a:xfrm>
          <a:prstGeom prst="line">
            <a:avLst/>
          </a:prstGeom>
          <a:ln w="41275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73028853-2D36-FD40-A3AA-E0E54DCD3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031581" y="1876937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icture Placeholder 30">
            <a:extLst>
              <a:ext uri="{FF2B5EF4-FFF2-40B4-BE49-F238E27FC236}">
                <a16:creationId xmlns:a16="http://schemas.microsoft.com/office/drawing/2014/main" id="{F257399C-B4EF-D349-A98B-B1FF6033DFDC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5215705" y="2074110"/>
            <a:ext cx="1737360" cy="1738176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9B3C87A-21CF-BA4D-A01F-0F4BF2EBF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831556" y="417594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A642EA8A-0CE8-254C-B4A5-754806CC211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831740" y="4781288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0F12A3-35C4-C341-BFB3-30E7533EB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9068" y="1938989"/>
            <a:ext cx="0" cy="3788229"/>
          </a:xfrm>
          <a:prstGeom prst="line">
            <a:avLst/>
          </a:prstGeom>
          <a:ln w="41275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5D941ECA-2DC7-E54B-A32C-F1AC3154A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32363" y="1876937"/>
            <a:ext cx="2128838" cy="212883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cture Placeholder 30">
            <a:extLst>
              <a:ext uri="{FF2B5EF4-FFF2-40B4-BE49-F238E27FC236}">
                <a16:creationId xmlns:a16="http://schemas.microsoft.com/office/drawing/2014/main" id="{19BB4F26-E491-A54C-BCBB-1DA2FAAAD4E4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9328102" y="2074110"/>
            <a:ext cx="1737360" cy="1738176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37CCA18-F157-234F-AFCC-7A64205FCA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32338" y="4175940"/>
            <a:ext cx="2528888" cy="45801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392524F0-C14F-394D-B511-50F867FF29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32522" y="4781288"/>
            <a:ext cx="2528521" cy="8255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</p:spTree>
    <p:extLst>
      <p:ext uri="{BB962C8B-B14F-4D97-AF65-F5344CB8AC3E}">
        <p14:creationId xmlns:p14="http://schemas.microsoft.com/office/powerpoint/2010/main" val="2632580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Item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6D5EA-7088-BC4E-9C57-F4403FF93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8DF5203-1BDE-0147-9A8A-9A6E1040A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0799" y="1991241"/>
            <a:ext cx="3841226" cy="38412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30">
            <a:extLst>
              <a:ext uri="{FF2B5EF4-FFF2-40B4-BE49-F238E27FC236}">
                <a16:creationId xmlns:a16="http://schemas.microsoft.com/office/drawing/2014/main" id="{71F8D26A-498A-0845-AF56-B3B979BF26A0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1283986" y="2343692"/>
            <a:ext cx="3134852" cy="3136324"/>
          </a:xfrm>
          <a:prstGeom prst="ellipse">
            <a:avLst/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Photo Icon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5F3A92A-8886-1E44-92B2-9DD6FA184A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28336" y="2547169"/>
            <a:ext cx="6125464" cy="881836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3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D74FFBF1-5695-934F-8E97-173B84D56D4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228248" y="3657603"/>
            <a:ext cx="6124575" cy="1822413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Fringilla </a:t>
            </a:r>
            <a:r>
              <a:rPr lang="en-US" dirty="0" err="1"/>
              <a:t>eros</a:t>
            </a:r>
            <a:r>
              <a:rPr lang="en-US" dirty="0"/>
              <a:t> ac gravida.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BF0624-7CF3-8B41-8713-F5AABF4B22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0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7D9A7F5-3AD3-5346-84D2-BFAC32204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126"/>
            <a:ext cx="1491916" cy="1448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189E0C-F4AB-5544-AB57-486179A4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A5947-7373-7641-8267-0BD9C6DE3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50630"/>
            <a:ext cx="3932237" cy="3618358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34422-3545-9243-94E6-744F1585D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FD017C-D058-D04B-B6A9-45B2FC89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45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4E0910-18C8-964F-BD0C-C589B9D24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126"/>
            <a:ext cx="1491916" cy="1448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C948E3-E13D-EE4B-BB85-DA7A4917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0C3B7-08A8-D143-96AE-F6B0F5AE0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50630"/>
            <a:ext cx="3932237" cy="3618358"/>
          </a:xfrm>
        </p:spPr>
        <p:txBody>
          <a:bodyPr>
            <a:normAutofit/>
          </a:bodyPr>
          <a:lstStyle>
            <a:lvl1pPr marL="0" indent="0" algn="r">
              <a:buNone/>
              <a:defRPr sz="24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BC6A1B-8F49-CF46-8D26-1FD0BABEE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E4A05-49C4-AA42-8A35-18D798ED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50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1B8345E-76CD-1243-A2FC-376B05C46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126"/>
            <a:ext cx="1491916" cy="16922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C948E3-E13D-EE4B-BB85-DA7A4917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0C3B7-08A8-D143-96AE-F6B0F5AE0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50630"/>
            <a:ext cx="3932237" cy="3618358"/>
          </a:xfrm>
        </p:spPr>
        <p:txBody>
          <a:bodyPr>
            <a:normAutofit/>
          </a:bodyPr>
          <a:lstStyle>
            <a:lvl1pPr marL="0" indent="0" algn="r">
              <a:buNone/>
              <a:defRPr sz="24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6439A179-A193-6D4A-9725-FE93D93D2335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167313" y="985838"/>
            <a:ext cx="6184900" cy="488315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E4A05-49C4-AA42-8A35-18D798ED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7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IR Forum">
            <a:extLst>
              <a:ext uri="{FF2B5EF4-FFF2-40B4-BE49-F238E27FC236}">
                <a16:creationId xmlns:a16="http://schemas.microsoft.com/office/drawing/2014/main" id="{F8660046-46BE-F64A-AA1E-5D0A5321D4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61011" y="1022156"/>
            <a:ext cx="5852160" cy="128016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8E606B9-9BEF-5A4B-B02B-EB4565E36C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1012" y="2281246"/>
            <a:ext cx="9606988" cy="289283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CF385DD-19A0-C34A-8F3C-75D97A60D5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1012" y="5402734"/>
            <a:ext cx="9606988" cy="1672542"/>
          </a:xfrm>
        </p:spPr>
        <p:txBody>
          <a:bodyPr>
            <a:noAutofit/>
          </a:bodyPr>
          <a:lstStyle>
            <a:lvl1pPr marL="0" indent="0" algn="l">
              <a:lnSpc>
                <a:spcPts val="1500"/>
              </a:lnSpc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Subhead Here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03AD78E-D80D-0866-253C-BE4F97F0A98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762592" y="1005138"/>
            <a:ext cx="2394373" cy="128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016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Q&amp;A">
            <a:extLst>
              <a:ext uri="{FF2B5EF4-FFF2-40B4-BE49-F238E27FC236}">
                <a16:creationId xmlns:a16="http://schemas.microsoft.com/office/drawing/2014/main" id="{CA019CC1-A3B6-A541-B52F-32F4C6E55582}"/>
              </a:ext>
            </a:extLst>
          </p:cNvPr>
          <p:cNvSpPr txBox="1"/>
          <p:nvPr userDrawn="1"/>
        </p:nvSpPr>
        <p:spPr>
          <a:xfrm>
            <a:off x="0" y="1459230"/>
            <a:ext cx="12192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sz="10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lang="en-US" sz="1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5000" b="1" dirty="0">
              <a:solidFill>
                <a:schemeClr val="tx1"/>
              </a:solidFill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4A95E22-6024-8F45-A81F-5E3EADEF9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42267"/>
          <a:stretch/>
        </p:blipFill>
        <p:spPr>
          <a:xfrm>
            <a:off x="8412480" y="5138142"/>
            <a:ext cx="2301942" cy="171985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8700200-A0F2-AC4C-9BAD-0B3DA15C5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495" t="20837"/>
          <a:stretch/>
        </p:blipFill>
        <p:spPr>
          <a:xfrm flipH="1">
            <a:off x="8146540" y="0"/>
            <a:ext cx="4045459" cy="4736199"/>
          </a:xfrm>
          <a:prstGeom prst="rect">
            <a:avLst/>
          </a:prstGeom>
        </p:spPr>
      </p:pic>
      <p:pic>
        <p:nvPicPr>
          <p:cNvPr id="10" name="Decorative">
            <a:extLst>
              <a:ext uri="{FF2B5EF4-FFF2-40B4-BE49-F238E27FC236}">
                <a16:creationId xmlns:a16="http://schemas.microsoft.com/office/drawing/2014/main" id="{150E070D-2B91-6B44-9DAA-013FEBBD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3873" t="50000"/>
          <a:stretch/>
        </p:blipFill>
        <p:spPr>
          <a:xfrm>
            <a:off x="0" y="0"/>
            <a:ext cx="4604657" cy="39138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D123DE-E74F-6A0D-47FE-882BD822C8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1366" y="365126"/>
            <a:ext cx="3752603" cy="87717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605697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IR Forum">
            <a:extLst>
              <a:ext uri="{FF2B5EF4-FFF2-40B4-BE49-F238E27FC236}">
                <a16:creationId xmlns:a16="http://schemas.microsoft.com/office/drawing/2014/main" id="{C133D2A8-5084-9E41-9E00-050F230BD5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39584" y="2116234"/>
            <a:ext cx="7312832" cy="262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896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&amp;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IR Forum">
            <a:extLst>
              <a:ext uri="{FF2B5EF4-FFF2-40B4-BE49-F238E27FC236}">
                <a16:creationId xmlns:a16="http://schemas.microsoft.com/office/drawing/2014/main" id="{2382CB68-52D1-A747-8BBF-38669FDE632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2439584" y="1960439"/>
            <a:ext cx="7312832" cy="293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13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Q&amp;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IR - celebrating 60 years">
            <a:extLst>
              <a:ext uri="{FF2B5EF4-FFF2-40B4-BE49-F238E27FC236}">
                <a16:creationId xmlns:a16="http://schemas.microsoft.com/office/drawing/2014/main" id="{2382CB68-52D1-A747-8BBF-38669FDE632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3349248" y="1960439"/>
            <a:ext cx="5493504" cy="293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44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For Longer Titl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8E606B9-9BEF-5A4B-B02B-EB4565E36C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1012" y="2281245"/>
            <a:ext cx="9875520" cy="3593843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CF385DD-19A0-C34A-8F3C-75D97A60D5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1012" y="6066262"/>
            <a:ext cx="9875520" cy="1009013"/>
          </a:xfrm>
        </p:spPr>
        <p:txBody>
          <a:bodyPr>
            <a:noAutofit/>
          </a:bodyPr>
          <a:lstStyle>
            <a:lvl1pPr marL="0" indent="0" algn="l">
              <a:lnSpc>
                <a:spcPts val="1500"/>
              </a:lnSpc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Subhead Here</a:t>
            </a:r>
          </a:p>
        </p:txBody>
      </p:sp>
      <p:pic>
        <p:nvPicPr>
          <p:cNvPr id="2" name="Picture 1" descr="AIR Forum">
            <a:extLst>
              <a:ext uri="{FF2B5EF4-FFF2-40B4-BE49-F238E27FC236}">
                <a16:creationId xmlns:a16="http://schemas.microsoft.com/office/drawing/2014/main" id="{024BC549-FB1B-763E-5E52-068A9E8F85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61011" y="1022156"/>
            <a:ext cx="5852160" cy="128016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F1156430-08C8-AA81-3B7E-55A18BD4F42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762592" y="1005138"/>
            <a:ext cx="2394373" cy="128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15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B2708A73-8447-28C4-1CA8-4E04ACB81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42267"/>
          <a:stretch/>
        </p:blipFill>
        <p:spPr>
          <a:xfrm>
            <a:off x="6740938" y="2898668"/>
            <a:ext cx="5299364" cy="3959332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D3A7DC5-1493-FCBC-1904-2A224C390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495" t="20837"/>
          <a:stretch/>
        </p:blipFill>
        <p:spPr>
          <a:xfrm flipH="1">
            <a:off x="8146540" y="0"/>
            <a:ext cx="4045459" cy="47361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4BC8E2-FE77-8D48-AA06-CCC7FF9EC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577516"/>
            <a:ext cx="7422133" cy="398495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A79F4-F166-1F4B-A0B0-905316D84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6063624" cy="1500187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54CF1-76B2-E74F-BE09-3FD2B89C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8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968349-0194-2E46-BC51-E9CAE355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F037F-16E2-9149-8E51-4BAC70D6D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B0820-72D2-9E4B-9705-8F0F353CB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2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27F7165-D88C-1C41-AFBB-692763F3C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08345-F2B6-3340-8D5E-2BCEB092BF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B0D00-6E87-7D4F-9889-9AB9B3F6C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FCD4D-BDFA-6B4A-8722-2E19D215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0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78E2EC4-E97B-EC42-9E47-4435FAC80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4C495F-71FD-AB4D-8D29-BFF73FD87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2"/>
            <a:ext cx="5157787" cy="108258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EB663-9A82-8746-9002-DC98834E9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97311"/>
            <a:ext cx="5157787" cy="3292351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6572EA-5BE0-F640-AFD9-5AA5F8C440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2"/>
            <a:ext cx="5183188" cy="108258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534EA1-99D3-4349-9458-6377AA73F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97311"/>
            <a:ext cx="5183188" cy="3292351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74420E-BE64-6142-90DA-69311DE0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1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357C38-F5BF-F74D-8D8C-B2262E6C6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21010-9DEC-CB41-B6C8-18721226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1A42-07BF-F340-84C5-4B59C741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8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29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D7DCCC-08D0-0C40-95E1-75AA4CC29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7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E104-FBA3-C44D-ABF9-C0DAF805A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0CAF3-AEB4-614B-AE6C-FC4B35DA0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11324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12151A42-07BF-F340-84C5-4B59C741AF4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2FA6F8-BF79-1048-938F-3E29CFB73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491712"/>
            <a:ext cx="1339622" cy="0"/>
          </a:xfrm>
          <a:prstGeom prst="line">
            <a:avLst/>
          </a:prstGeom>
          <a:ln w="41275" cap="rnd">
            <a:solidFill>
              <a:schemeClr val="accent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27DA9B5-90DC-A746-86B9-2D1E24832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rcRect/>
          <a:stretch/>
        </p:blipFill>
        <p:spPr>
          <a:xfrm>
            <a:off x="10816657" y="6138858"/>
            <a:ext cx="943226" cy="33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336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663" r:id="rId2"/>
    <p:sldLayoutId id="2147483723" r:id="rId3"/>
    <p:sldLayoutId id="2147483665" r:id="rId4"/>
    <p:sldLayoutId id="2147483664" r:id="rId5"/>
    <p:sldLayoutId id="2147483666" r:id="rId6"/>
    <p:sldLayoutId id="2147483667" r:id="rId7"/>
    <p:sldLayoutId id="2147483668" r:id="rId8"/>
    <p:sldLayoutId id="2147483669" r:id="rId9"/>
    <p:sldLayoutId id="2147483693" r:id="rId10"/>
    <p:sldLayoutId id="2147483670" r:id="rId11"/>
    <p:sldLayoutId id="2147483711" r:id="rId12"/>
    <p:sldLayoutId id="2147483692" r:id="rId13"/>
    <p:sldLayoutId id="2147483677" r:id="rId14"/>
    <p:sldLayoutId id="2147483712" r:id="rId15"/>
    <p:sldLayoutId id="2147483719" r:id="rId16"/>
    <p:sldLayoutId id="2147483671" r:id="rId17"/>
    <p:sldLayoutId id="2147483672" r:id="rId18"/>
    <p:sldLayoutId id="2147483673" r:id="rId19"/>
    <p:sldLayoutId id="2147483722" r:id="rId20"/>
    <p:sldLayoutId id="2147483705" r:id="rId21"/>
    <p:sldLayoutId id="2147483721" r:id="rId22"/>
    <p:sldLayoutId id="2147483728" r:id="rId2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707329A-C45A-BA95-4C2F-6CAD7D9C03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6F83987D-C15E-91B4-BB98-CA189CFF41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42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6EA01F-CBB2-6603-A5B3-7B40C1406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17288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5B4B-BA73-8651-126B-C74540B79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Title and 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634CF-0EC7-8853-08AC-C1B8F2A5D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, vel illum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at </a:t>
            </a:r>
            <a:r>
              <a:rPr lang="en-US" dirty="0" err="1"/>
              <a:t>vero</a:t>
            </a:r>
            <a:r>
              <a:rPr lang="en-US" dirty="0"/>
              <a:t> eros.</a:t>
            </a:r>
          </a:p>
        </p:txBody>
      </p:sp>
    </p:spTree>
    <p:extLst>
      <p:ext uri="{BB962C8B-B14F-4D97-AF65-F5344CB8AC3E}">
        <p14:creationId xmlns:p14="http://schemas.microsoft.com/office/powerpoint/2010/main" val="318476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81B933-8045-6E42-B6AB-6D14688F2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Option for a Comparison Slide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3853BB-010D-8947-9870-1C462C550C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Line Title: info info info info info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BCFCF-CB8A-204C-9BB9-9722AD6B25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56% </a:t>
            </a:r>
            <a:r>
              <a:rPr lang="en-US" dirty="0" err="1"/>
              <a:t>jfkldjklfjfalks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98% </a:t>
            </a:r>
            <a:r>
              <a:rPr lang="en-US" dirty="0" err="1"/>
              <a:t>fjdkljfaldk;jdklsa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33% </a:t>
            </a:r>
            <a:r>
              <a:rPr lang="en-US" dirty="0" err="1"/>
              <a:t>fdjklsfjkldsfja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9EA26-895D-A745-9C28-C203DD1C1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Two Line Title: info info info info info info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981AD3-4C38-8C42-ACB3-00EFA74CDDE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54% </a:t>
            </a:r>
            <a:r>
              <a:rPr lang="en-US" dirty="0" err="1"/>
              <a:t>jfkldjklfjfalks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98% </a:t>
            </a:r>
            <a:r>
              <a:rPr lang="en-US" dirty="0" err="1"/>
              <a:t>fjdkljfaldk;jdklsa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35% </a:t>
            </a:r>
            <a:r>
              <a:rPr lang="en-US" dirty="0" err="1"/>
              <a:t>fdjklsfjkldsfja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21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120FFD0A-90FB-A086-AFB2-FDE3F6636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BA6B1B2-3892-CE28-8303-FD7E82EA21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916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7824D-D5B8-524F-8431-591DDB3D6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Focus/Topic/Presenter Layout Option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66134F2-BC0C-600F-EA9F-C34A0A358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4D7528-0AE4-C54F-9AEF-A2E4D91A30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All About X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9E15F-7168-A341-BAE3-7C718B3E70E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/>
              <a:t>Description 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16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2D31AE6-C487-224A-BC7B-3ED17ED65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Items layout Option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3A9F462-ACFF-90B2-8A7E-A1011F832A2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5C5521-807C-236F-113D-A679633382F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DB4DB59-C10F-BF6A-05D9-881EAE746E2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6407BB1-A3CD-9A2E-4BF1-B2D26F61830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07A949-18DC-CD11-6B07-2F0377F1C65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3E2F5C-F6E2-CA8F-5213-2A17937590D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97920D9-52BA-12F5-26C8-AC22CE873C8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541DF79-077F-35AE-3F2B-99484056D5B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4F3A7-8B57-635A-8EB7-88094AD15F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FA01599-853D-9F14-00B6-1462AC9CBC3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4A6D316-C68A-C59F-9FB1-F0AF6C3594D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1F619-A2D1-5D42-0DF5-332C63790B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42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2C469F-2788-FF43-8763-41810FBA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Items layout Option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612C2954-7DF1-3D0B-0F83-208C02224C0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42F7DA-8152-BF4A-8C51-D2B175CD179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Test Item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D129CC2-F9BC-9C4C-AC14-AA52F2947EE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C96B3-A05F-296C-5A00-65C5D8933F8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6D9936F-D3BC-7242-99C7-7D990C93367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Test Item 2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97A1F8E-C62B-BB49-8E54-69D7533733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94C7BEDA-8D38-FCB6-CA93-54760CBA3A8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3EB929-D699-8845-87CB-9F79BD6D73F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Item 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13AD70-50FF-954D-B619-8D9CCF35B2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504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Placeholder 4" descr="Sales">
            <a:extLst>
              <a:ext uri="{FF2B5EF4-FFF2-40B4-BE49-F238E27FC236}">
                <a16:creationId xmlns:a16="http://schemas.microsoft.com/office/drawing/2014/main" id="{E4D61CD5-C51E-B148-AC55-39E6994A74F0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642111633"/>
              </p:ext>
            </p:extLst>
          </p:nvPr>
        </p:nvGraphicFramePr>
        <p:xfrm>
          <a:off x="5167313" y="985838"/>
          <a:ext cx="6184900" cy="488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391BF-FA11-1E4B-9E3C-10DB847D7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Description 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r>
              <a:rPr lang="en-US" dirty="0"/>
              <a:t> Lorem </a:t>
            </a:r>
            <a:r>
              <a:rPr lang="en-US" dirty="0" err="1"/>
              <a:t>ispum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adoipiscing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disnissim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C9EB7A-CA9F-D04D-B1C4-A320FD3BB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 Example</a:t>
            </a:r>
          </a:p>
        </p:txBody>
      </p:sp>
    </p:spTree>
    <p:extLst>
      <p:ext uri="{BB962C8B-B14F-4D97-AF65-F5344CB8AC3E}">
        <p14:creationId xmlns:p14="http://schemas.microsoft.com/office/powerpoint/2010/main" val="234098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Chart">
            <a:extLst>
              <a:ext uri="{FF2B5EF4-FFF2-40B4-BE49-F238E27FC236}">
                <a16:creationId xmlns:a16="http://schemas.microsoft.com/office/drawing/2014/main" id="{76A5E0A6-53C5-644D-B256-3627B6900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11782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B1731-793E-9A46-9D53-8D006A787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i="1" dirty="0"/>
              <a:t>Description Lorem </a:t>
            </a:r>
            <a:r>
              <a:rPr lang="en-US" i="1" dirty="0" err="1"/>
              <a:t>ispum</a:t>
            </a:r>
            <a:r>
              <a:rPr lang="en-US" i="1" dirty="0"/>
              <a:t> dolor sit </a:t>
            </a:r>
            <a:r>
              <a:rPr lang="en-US" i="1" dirty="0" err="1"/>
              <a:t>amet</a:t>
            </a:r>
            <a:r>
              <a:rPr lang="en-US" i="1" dirty="0"/>
              <a:t>, </a:t>
            </a:r>
            <a:r>
              <a:rPr lang="en-US" i="1" dirty="0" err="1"/>
              <a:t>consectetur</a:t>
            </a:r>
            <a:r>
              <a:rPr lang="en-US" i="1" dirty="0"/>
              <a:t> </a:t>
            </a:r>
            <a:r>
              <a:rPr lang="en-US" i="1" dirty="0" err="1"/>
              <a:t>adoipiscing</a:t>
            </a:r>
            <a:r>
              <a:rPr lang="en-US" i="1" dirty="0"/>
              <a:t> </a:t>
            </a:r>
            <a:r>
              <a:rPr lang="en-US" i="1" dirty="0" err="1"/>
              <a:t>elit</a:t>
            </a:r>
            <a:r>
              <a:rPr lang="en-US" i="1" dirty="0"/>
              <a:t>. </a:t>
            </a:r>
            <a:r>
              <a:rPr lang="en-US" i="1" dirty="0" err="1"/>
              <a:t>Praesent</a:t>
            </a:r>
            <a:r>
              <a:rPr lang="en-US" i="1" dirty="0"/>
              <a:t> </a:t>
            </a:r>
            <a:r>
              <a:rPr lang="en-US" i="1" dirty="0" err="1"/>
              <a:t>disnissim</a:t>
            </a:r>
            <a:r>
              <a:rPr lang="en-US" i="1" dirty="0"/>
              <a:t> Lorem </a:t>
            </a:r>
            <a:r>
              <a:rPr lang="en-US" i="1" dirty="0" err="1"/>
              <a:t>ispum</a:t>
            </a:r>
            <a:r>
              <a:rPr lang="en-US" i="1" dirty="0"/>
              <a:t> dolor sit </a:t>
            </a:r>
            <a:r>
              <a:rPr lang="en-US" i="1" dirty="0" err="1"/>
              <a:t>amet</a:t>
            </a:r>
            <a:r>
              <a:rPr lang="en-US" i="1" dirty="0"/>
              <a:t>, </a:t>
            </a:r>
            <a:r>
              <a:rPr lang="en-US" i="1" dirty="0" err="1"/>
              <a:t>consectetur</a:t>
            </a:r>
            <a:r>
              <a:rPr lang="en-US" i="1" dirty="0"/>
              <a:t> </a:t>
            </a:r>
            <a:r>
              <a:rPr lang="en-US" i="1" dirty="0" err="1"/>
              <a:t>adoipiscing</a:t>
            </a:r>
            <a:r>
              <a:rPr lang="en-US" i="1" dirty="0"/>
              <a:t> </a:t>
            </a:r>
            <a:r>
              <a:rPr lang="en-US" i="1" dirty="0" err="1"/>
              <a:t>elit</a:t>
            </a:r>
            <a:r>
              <a:rPr lang="en-US" i="1" dirty="0"/>
              <a:t>. </a:t>
            </a:r>
            <a:r>
              <a:rPr lang="en-US" i="1" dirty="0" err="1"/>
              <a:t>Praesent</a:t>
            </a:r>
            <a:r>
              <a:rPr lang="en-US" i="1" dirty="0"/>
              <a:t> </a:t>
            </a:r>
            <a:r>
              <a:rPr lang="en-US" i="1" dirty="0" err="1"/>
              <a:t>disnissim</a:t>
            </a:r>
            <a:endParaRPr lang="en-US" i="1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8599CE-D4CB-5842-B922-1F1965074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 Example</a:t>
            </a:r>
          </a:p>
        </p:txBody>
      </p:sp>
    </p:spTree>
    <p:extLst>
      <p:ext uri="{BB962C8B-B14F-4D97-AF65-F5344CB8AC3E}">
        <p14:creationId xmlns:p14="http://schemas.microsoft.com/office/powerpoint/2010/main" val="2721658492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Light">
  <a:themeElements>
    <a:clrScheme name="AIR Forum 2026">
      <a:dk1>
        <a:srgbClr val="0C2244"/>
      </a:dk1>
      <a:lt1>
        <a:srgbClr val="FFFFFF"/>
      </a:lt1>
      <a:dk2>
        <a:srgbClr val="9A3434"/>
      </a:dk2>
      <a:lt2>
        <a:srgbClr val="FFFFFF"/>
      </a:lt2>
      <a:accent1>
        <a:srgbClr val="2878BE"/>
      </a:accent1>
      <a:accent2>
        <a:srgbClr val="9B6969"/>
      </a:accent2>
      <a:accent3>
        <a:srgbClr val="C3A359"/>
      </a:accent3>
      <a:accent4>
        <a:srgbClr val="B19D8D"/>
      </a:accent4>
      <a:accent5>
        <a:srgbClr val="0C2244"/>
      </a:accent5>
      <a:accent6>
        <a:srgbClr val="939598"/>
      </a:accent6>
      <a:hlink>
        <a:srgbClr val="2878BE"/>
      </a:hlink>
      <a:folHlink>
        <a:srgbClr val="2878B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3b05783-b1d2-4a62-83e6-054faa1ff6c0">VM2AFX46KAMZ-1612193406-2798</_dlc_DocId>
    <_dlc_DocIdUrl xmlns="83b05783-b1d2-4a62-83e6-054faa1ff6c0">
      <Url>https://airwebcloud.sharepoint.com/sites/MeetingsAndEvents/Forum2024/_layouts/15/DocIdRedir.aspx?ID=VM2AFX46KAMZ-1612193406-2798</Url>
      <Description>VM2AFX46KAMZ-1612193406-2798</Description>
    </_dlc_DocIdUrl>
    <TaxCatchAll xmlns="83b05783-b1d2-4a62-83e6-054faa1ff6c0" xsi:nil="true"/>
    <Approved xmlns="286E3657-7AC4-4F7A-84DA-0D7483E7AF94">true</Approved>
    <lcf76f155ced4ddcb4097134ff3c332f xmlns="286E3657-7AC4-4F7A-84DA-0D7483E7AF94">
      <Terms xmlns="http://schemas.microsoft.com/office/infopath/2007/PartnerControls"/>
    </lcf76f155ced4ddcb4097134ff3c332f>
    <SharedWithUsers xmlns="83b05783-b1d2-4a62-83e6-054faa1ff6c0">
      <UserInfo>
        <DisplayName>Ashley Ivey</DisplayName>
        <AccountId>50</AccountId>
        <AccountType/>
      </UserInfo>
      <UserInfo>
        <DisplayName>H.A. Scott</DisplayName>
        <AccountId>22</AccountId>
        <AccountType/>
      </UserInfo>
      <UserInfo>
        <DisplayName>Emily White</DisplayName>
        <AccountId>59</AccountId>
        <AccountType/>
      </UserInfo>
    </SharedWithUsers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11CD55B7BDE346BCC82C8989F57BDC" ma:contentTypeVersion="2" ma:contentTypeDescription="Create a new document." ma:contentTypeScope="" ma:versionID="00d1062a5a18545aec0452e268337549">
  <xsd:schema xmlns:xsd="http://www.w3.org/2001/XMLSchema" xmlns:xs="http://www.w3.org/2001/XMLSchema" xmlns:p="http://schemas.microsoft.com/office/2006/metadata/properties" xmlns:ns2="83b05783-b1d2-4a62-83e6-054faa1ff6c0" xmlns:ns3="286E3657-7AC4-4F7A-84DA-0D7483E7AF94" xmlns:ns4="286e3657-7ac4-4f7a-84da-0d7483e7af94" targetNamespace="http://schemas.microsoft.com/office/2006/metadata/properties" ma:root="true" ma:fieldsID="5f2c7064fe7d64e6d048f391fa10459c" ns2:_="" ns3:_="" ns4:_="">
    <xsd:import namespace="83b05783-b1d2-4a62-83e6-054faa1ff6c0"/>
    <xsd:import namespace="286E3657-7AC4-4F7A-84DA-0D7483E7AF94"/>
    <xsd:import namespace="286e3657-7ac4-4f7a-84da-0d7483e7af9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Approved" minOccurs="0"/>
                <xsd:element ref="ns3:lcf76f155ced4ddcb4097134ff3c332f" minOccurs="0"/>
                <xsd:element ref="ns2:TaxCatchAll" minOccurs="0"/>
                <xsd:element ref="ns4:MediaServiceSearchPropertie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05783-b1d2-4a62-83e6-054faa1ff6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8062ef44-e32b-4c25-b872-d359d1f94021}" ma:internalName="TaxCatchAll" ma:showField="CatchAllData" ma:web="83b05783-b1d2-4a62-83e6-054faa1ff6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6E3657-7AC4-4F7A-84DA-0D7483E7A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Approved" ma:index="23" nillable="true" ma:displayName="Approved" ma:default="1" ma:format="Dropdown" ma:internalName="Approved">
      <xsd:simpleType>
        <xsd:restriction base="dms:Boolea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140eb79c-9a06-4b0c-a5ce-5ab6f329c8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6e3657-7ac4-4f7a-84da-0d7483e7af94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A3B8EB-F7B8-44DE-A0C7-4BE76548B1D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61D40E5-A5CF-4368-82FA-42EFB1CB7C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DDA036-857E-44E9-8142-4FEE41F3CEAD}">
  <ds:schemaRefs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286e3657-7ac4-4f7a-84da-0d7483e7af94"/>
    <ds:schemaRef ds:uri="http://purl.org/dc/elements/1.1/"/>
    <ds:schemaRef ds:uri="http://www.w3.org/XML/1998/namespace"/>
    <ds:schemaRef ds:uri="83b05783-b1d2-4a62-83e6-054faa1ff6c0"/>
    <ds:schemaRef ds:uri="http://schemas.microsoft.com/office/2006/documentManagement/types"/>
    <ds:schemaRef ds:uri="http://schemas.openxmlformats.org/package/2006/metadata/core-properties"/>
    <ds:schemaRef ds:uri="286E3657-7AC4-4F7A-84DA-0D7483E7AF94"/>
  </ds:schemaRefs>
</ds:datastoreItem>
</file>

<file path=customXml/itemProps4.xml><?xml version="1.0" encoding="utf-8"?>
<ds:datastoreItem xmlns:ds="http://schemas.openxmlformats.org/officeDocument/2006/customXml" ds:itemID="{9489E9E8-5FC0-42BD-B6CA-6947A4F7E7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05783-b1d2-4a62-83e6-054faa1ff6c0"/>
    <ds:schemaRef ds:uri="286E3657-7AC4-4F7A-84DA-0D7483E7AF94"/>
    <ds:schemaRef ds:uri="286e3657-7ac4-4f7a-84da-0d7483e7af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12349</TotalTime>
  <Words>274</Words>
  <Application>Microsoft Macintosh PowerPoint</Application>
  <PresentationFormat>Widescreen</PresentationFormat>
  <Paragraphs>34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Master Light</vt:lpstr>
      <vt:lpstr>PowerPoint Presentation</vt:lpstr>
      <vt:lpstr>Simple Title and Content Slide</vt:lpstr>
      <vt:lpstr>An Option for a Comparison Slide</vt:lpstr>
      <vt:lpstr>Section Header</vt:lpstr>
      <vt:lpstr>Single Focus/Topic/Presenter Layout Option</vt:lpstr>
      <vt:lpstr>Multiple Items layout Option</vt:lpstr>
      <vt:lpstr>Multiple Items layout Option</vt:lpstr>
      <vt:lpstr>Pie Chart Example</vt:lpstr>
      <vt:lpstr>Bar Chart Example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Forum Presentation</dc:title>
  <dc:subject/>
  <dc:creator/>
  <cp:keywords/>
  <dc:description/>
  <cp:lastModifiedBy>Ashley Ivey</cp:lastModifiedBy>
  <cp:revision>110</cp:revision>
  <dcterms:created xsi:type="dcterms:W3CDTF">2020-03-18T13:48:37Z</dcterms:created>
  <dcterms:modified xsi:type="dcterms:W3CDTF">2026-03-25T14:07:43Z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0x0101007311CD55B7BDE346BCC82C8989F57BDC</vt:lpwstr>
  </property>
  <property fmtid="{D5CDD505-2E9C-101B-9397-08002B2CF9AE}" pid="3" name="_dlc_DocIdItemGuid">
    <vt:lpwstr>4aff275e-6af8-46b7-9ff2-8d87414cb898</vt:lpwstr>
  </property>
  <property fmtid="{D5CDD505-2E9C-101B-9397-08002B2CF9AE}" pid="4" name="MediaServiceImageTags">
    <vt:lpwstr/>
  </property>
</Properties>
</file>